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_rels/presentation.xml.rels" ContentType="application/vnd.openxmlformats-package.relationships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wmf" ContentType="image/x-wmf"/>
  <Override PartName="/ppt/media/image1.wmf" ContentType="image/x-wmf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2193587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2000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3052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803052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2000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352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32000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8030520" y="160452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803052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432000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4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352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wmf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7" descr=""/>
          <p:cNvPicPr/>
          <p:nvPr/>
        </p:nvPicPr>
        <p:blipFill>
          <a:blip r:embed="rId2"/>
          <a:stretch/>
        </p:blipFill>
        <p:spPr>
          <a:xfrm>
            <a:off x="623520" y="0"/>
            <a:ext cx="1055520" cy="1616760"/>
          </a:xfrm>
          <a:prstGeom prst="rect">
            <a:avLst/>
          </a:prstGeom>
          <a:ln>
            <a:noFill/>
          </a:ln>
          <a:effectLst>
            <a:outerShdw algn="tl" blurRad="263525" dir="12420000" rotWithShape="0" sx="107000" sy="107000">
              <a:srgbClr val="000000">
                <a:alpha val="43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2639880" y="932760"/>
            <a:ext cx="894312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GB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7" descr=""/>
          <p:cNvPicPr/>
          <p:nvPr/>
        </p:nvPicPr>
        <p:blipFill>
          <a:blip r:embed="rId2"/>
          <a:stretch/>
        </p:blipFill>
        <p:spPr>
          <a:xfrm>
            <a:off x="623520" y="0"/>
            <a:ext cx="1055520" cy="1616760"/>
          </a:xfrm>
          <a:prstGeom prst="rect">
            <a:avLst/>
          </a:prstGeom>
          <a:ln>
            <a:noFill/>
          </a:ln>
          <a:effectLst>
            <a:outerShdw algn="tl" blurRad="263525" dir="12420000" rotWithShape="0" sx="107000" sy="107000">
              <a:srgbClr val="000000">
                <a:alpha val="43000"/>
              </a:srgbClr>
            </a:outerShdw>
          </a:effectLst>
        </p:spPr>
      </p:pic>
      <p:pic>
        <p:nvPicPr>
          <p:cNvPr id="40" name="" descr=""/>
          <p:cNvPicPr/>
          <p:nvPr/>
        </p:nvPicPr>
        <p:blipFill>
          <a:blip r:embed="rId3"/>
          <a:stretch/>
        </p:blipFill>
        <p:spPr>
          <a:xfrm>
            <a:off x="239040" y="1685160"/>
            <a:ext cx="1440000" cy="33084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GB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GB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GB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84000" y="1800000"/>
            <a:ext cx="1036368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en-GB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Project title ... </a:t>
            </a:r>
            <a:endParaRPr b="0" lang="en-GB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828000" y="3636000"/>
            <a:ext cx="9935640" cy="87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  <a:spcBef>
                <a:spcPts val="1134"/>
              </a:spcBef>
            </a:pPr>
            <a:r>
              <a:rPr b="1" lang="en-GB" sz="20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PhD student:</a:t>
            </a:r>
            <a:r>
              <a:rPr b="0" lang="en-GB" sz="26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Name Names,   emailname@uu.se</a:t>
            </a:r>
            <a:endParaRPr b="0" lang="en-GB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34"/>
              </a:spcBef>
            </a:pPr>
            <a:r>
              <a:rPr b="1" lang="en-GB" sz="20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Supervisors:</a:t>
            </a:r>
            <a:r>
              <a:rPr b="0" lang="en-GB" sz="2600" spc="-1" strike="noStrike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Name Names (UU),  Name Names (Vattenfall) </a:t>
            </a:r>
            <a:endParaRPr b="0" lang="en-GB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4608000" y="632880"/>
            <a:ext cx="3033360" cy="693720"/>
          </a:xfrm>
          <a:prstGeom prst="rect">
            <a:avLst/>
          </a:prstGeom>
          <a:ln>
            <a:noFill/>
          </a:ln>
        </p:spPr>
      </p:pic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1188000" y="5616000"/>
            <a:ext cx="3044520" cy="79200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3"/>
          <a:stretch/>
        </p:blipFill>
        <p:spPr>
          <a:xfrm>
            <a:off x="4860000" y="5777280"/>
            <a:ext cx="3204000" cy="666720"/>
          </a:xfrm>
          <a:prstGeom prst="rect">
            <a:avLst/>
          </a:prstGeom>
          <a:ln>
            <a:noFill/>
          </a:ln>
        </p:spPr>
      </p:pic>
      <p:sp>
        <p:nvSpPr>
          <p:cNvPr id="84" name="CustomShape 3"/>
          <p:cNvSpPr/>
          <p:nvPr/>
        </p:nvSpPr>
        <p:spPr>
          <a:xfrm>
            <a:off x="756000" y="5076000"/>
            <a:ext cx="3095640" cy="37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en-GB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Project funded by:</a:t>
            </a:r>
            <a:endParaRPr b="0" lang="en-GB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4"/>
          <p:cNvSpPr/>
          <p:nvPr/>
        </p:nvSpPr>
        <p:spPr>
          <a:xfrm>
            <a:off x="4860000" y="5688000"/>
            <a:ext cx="6047640" cy="34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0" lang="en-GB" sz="1800" spc="-1" strike="noStrike">
                <a:solidFill>
                  <a:srgbClr val="ff007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delete and add industry-</a:t>
            </a:r>
            <a:r>
              <a:rPr b="0" lang="en-GB" sz="1800" spc="-1" strike="noStrike">
                <a:solidFill>
                  <a:srgbClr val="ff007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partner logos to fit your </a:t>
            </a:r>
            <a:r>
              <a:rPr b="0" lang="en-GB" sz="1800" spc="-1" strike="noStrike">
                <a:solidFill>
                  <a:srgbClr val="ff007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project !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2639880" y="932760"/>
            <a:ext cx="894312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2"/>
          <p:cNvSpPr/>
          <p:nvPr/>
        </p:nvSpPr>
        <p:spPr>
          <a:xfrm>
            <a:off x="609840" y="2332080"/>
            <a:ext cx="10973520" cy="407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Application>LibreOffice/5.3.6.1$Linux_X86_64 LibreOffice_project/30$Build-1</Application>
  <Words>2</Words>
  <Paragraphs>2</Paragraphs>
  <Company>Engelska parken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2013-08-22T05:59:05Z</dcterms:created>
  <dc:creator>Josefin Svensson</dc:creator>
  <dc:description/>
  <dc:language>en-GB</dc:language>
  <cp:lastModifiedBy/>
  <dcterms:modified xsi:type="dcterms:W3CDTF">2020-10-14T10:03:51Z</dcterms:modified>
  <cp:revision>34</cp:revision>
  <dc:subject/>
  <dc:title>PowerPoint-presentation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Engelska parken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Anpassad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</vt:i4>
  </property>
</Properties>
</file>