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5145088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11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57200" y="27626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67424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5"/>
          <p:cNvSpPr>
            <a:spLocks noGrp="1"/>
          </p:cNvSpPr>
          <p:nvPr>
            <p:ph type="body"/>
          </p:nvPr>
        </p:nvSpPr>
        <p:spPr>
          <a:xfrm>
            <a:off x="45720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323964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602208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602208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6"/>
          <p:cNvSpPr>
            <a:spLocks noGrp="1"/>
          </p:cNvSpPr>
          <p:nvPr>
            <p:ph type="body"/>
          </p:nvPr>
        </p:nvSpPr>
        <p:spPr>
          <a:xfrm>
            <a:off x="323964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7"/>
          <p:cNvSpPr>
            <a:spLocks noGrp="1"/>
          </p:cNvSpPr>
          <p:nvPr>
            <p:ph type="body"/>
          </p:nvPr>
        </p:nvSpPr>
        <p:spPr>
          <a:xfrm>
            <a:off x="45720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subTitle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45720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subTitle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467424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457200" y="27626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457200" y="27626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467424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PlaceHolder 5"/>
          <p:cNvSpPr>
            <a:spLocks noGrp="1"/>
          </p:cNvSpPr>
          <p:nvPr>
            <p:ph type="body"/>
          </p:nvPr>
        </p:nvSpPr>
        <p:spPr>
          <a:xfrm>
            <a:off x="45720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323964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602208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7" name="PlaceHolder 5"/>
          <p:cNvSpPr>
            <a:spLocks noGrp="1"/>
          </p:cNvSpPr>
          <p:nvPr>
            <p:ph type="body"/>
          </p:nvPr>
        </p:nvSpPr>
        <p:spPr>
          <a:xfrm>
            <a:off x="602208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PlaceHolder 6"/>
          <p:cNvSpPr>
            <a:spLocks noGrp="1"/>
          </p:cNvSpPr>
          <p:nvPr>
            <p:ph type="body"/>
          </p:nvPr>
        </p:nvSpPr>
        <p:spPr>
          <a:xfrm>
            <a:off x="323964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PlaceHolder 7"/>
          <p:cNvSpPr>
            <a:spLocks noGrp="1"/>
          </p:cNvSpPr>
          <p:nvPr>
            <p:ph type="body"/>
          </p:nvPr>
        </p:nvSpPr>
        <p:spPr>
          <a:xfrm>
            <a:off x="45720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 type="subTitle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8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 type="body"/>
          </p:nvPr>
        </p:nvSpPr>
        <p:spPr>
          <a:xfrm>
            <a:off x="45720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4" name="PlaceHolder 4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6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7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8" name="PlaceHolder 4"/>
          <p:cNvSpPr>
            <a:spLocks noGrp="1"/>
          </p:cNvSpPr>
          <p:nvPr>
            <p:ph type="body"/>
          </p:nvPr>
        </p:nvSpPr>
        <p:spPr>
          <a:xfrm>
            <a:off x="467424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 type="body"/>
          </p:nvPr>
        </p:nvSpPr>
        <p:spPr>
          <a:xfrm>
            <a:off x="457200" y="27626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5" name="PlaceHolder 3"/>
          <p:cNvSpPr>
            <a:spLocks noGrp="1"/>
          </p:cNvSpPr>
          <p:nvPr>
            <p:ph type="body"/>
          </p:nvPr>
        </p:nvSpPr>
        <p:spPr>
          <a:xfrm>
            <a:off x="457200" y="27626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8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9" name="PlaceHolder 4"/>
          <p:cNvSpPr>
            <a:spLocks noGrp="1"/>
          </p:cNvSpPr>
          <p:nvPr>
            <p:ph type="body"/>
          </p:nvPr>
        </p:nvSpPr>
        <p:spPr>
          <a:xfrm>
            <a:off x="467424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0" name="PlaceHolder 5"/>
          <p:cNvSpPr>
            <a:spLocks noGrp="1"/>
          </p:cNvSpPr>
          <p:nvPr>
            <p:ph type="body"/>
          </p:nvPr>
        </p:nvSpPr>
        <p:spPr>
          <a:xfrm>
            <a:off x="45720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3" name="PlaceHolder 3"/>
          <p:cNvSpPr>
            <a:spLocks noGrp="1"/>
          </p:cNvSpPr>
          <p:nvPr>
            <p:ph type="body"/>
          </p:nvPr>
        </p:nvSpPr>
        <p:spPr>
          <a:xfrm>
            <a:off x="323964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4" name="PlaceHolder 4"/>
          <p:cNvSpPr>
            <a:spLocks noGrp="1"/>
          </p:cNvSpPr>
          <p:nvPr>
            <p:ph type="body"/>
          </p:nvPr>
        </p:nvSpPr>
        <p:spPr>
          <a:xfrm>
            <a:off x="602208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5" name="PlaceHolder 5"/>
          <p:cNvSpPr>
            <a:spLocks noGrp="1"/>
          </p:cNvSpPr>
          <p:nvPr>
            <p:ph type="body"/>
          </p:nvPr>
        </p:nvSpPr>
        <p:spPr>
          <a:xfrm>
            <a:off x="602208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6" name="PlaceHolder 6"/>
          <p:cNvSpPr>
            <a:spLocks noGrp="1"/>
          </p:cNvSpPr>
          <p:nvPr>
            <p:ph type="body"/>
          </p:nvPr>
        </p:nvSpPr>
        <p:spPr>
          <a:xfrm>
            <a:off x="323964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7" name="PlaceHolder 7"/>
          <p:cNvSpPr>
            <a:spLocks noGrp="1"/>
          </p:cNvSpPr>
          <p:nvPr>
            <p:ph type="body"/>
          </p:nvPr>
        </p:nvSpPr>
        <p:spPr>
          <a:xfrm>
            <a:off x="45720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1" name="PlaceHolder 2"/>
          <p:cNvSpPr>
            <a:spLocks noGrp="1"/>
          </p:cNvSpPr>
          <p:nvPr>
            <p:ph type="subTitle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3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5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6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0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1" name="PlaceHolder 3"/>
          <p:cNvSpPr>
            <a:spLocks noGrp="1"/>
          </p:cNvSpPr>
          <p:nvPr>
            <p:ph type="body"/>
          </p:nvPr>
        </p:nvSpPr>
        <p:spPr>
          <a:xfrm>
            <a:off x="45720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2" name="PlaceHolder 4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5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6" name="PlaceHolder 4"/>
          <p:cNvSpPr>
            <a:spLocks noGrp="1"/>
          </p:cNvSpPr>
          <p:nvPr>
            <p:ph type="body"/>
          </p:nvPr>
        </p:nvSpPr>
        <p:spPr>
          <a:xfrm>
            <a:off x="467424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8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9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0" name="PlaceHolder 4"/>
          <p:cNvSpPr>
            <a:spLocks noGrp="1"/>
          </p:cNvSpPr>
          <p:nvPr>
            <p:ph type="body"/>
          </p:nvPr>
        </p:nvSpPr>
        <p:spPr>
          <a:xfrm>
            <a:off x="457200" y="27626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2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3" name="PlaceHolder 3"/>
          <p:cNvSpPr>
            <a:spLocks noGrp="1"/>
          </p:cNvSpPr>
          <p:nvPr>
            <p:ph type="body"/>
          </p:nvPr>
        </p:nvSpPr>
        <p:spPr>
          <a:xfrm>
            <a:off x="457200" y="27626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5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6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7" name="PlaceHolder 4"/>
          <p:cNvSpPr>
            <a:spLocks noGrp="1"/>
          </p:cNvSpPr>
          <p:nvPr>
            <p:ph type="body"/>
          </p:nvPr>
        </p:nvSpPr>
        <p:spPr>
          <a:xfrm>
            <a:off x="467424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8" name="PlaceHolder 5"/>
          <p:cNvSpPr>
            <a:spLocks noGrp="1"/>
          </p:cNvSpPr>
          <p:nvPr>
            <p:ph type="body"/>
          </p:nvPr>
        </p:nvSpPr>
        <p:spPr>
          <a:xfrm>
            <a:off x="45720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0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1" name="PlaceHolder 3"/>
          <p:cNvSpPr>
            <a:spLocks noGrp="1"/>
          </p:cNvSpPr>
          <p:nvPr>
            <p:ph type="body"/>
          </p:nvPr>
        </p:nvSpPr>
        <p:spPr>
          <a:xfrm>
            <a:off x="323964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2" name="PlaceHolder 4"/>
          <p:cNvSpPr>
            <a:spLocks noGrp="1"/>
          </p:cNvSpPr>
          <p:nvPr>
            <p:ph type="body"/>
          </p:nvPr>
        </p:nvSpPr>
        <p:spPr>
          <a:xfrm>
            <a:off x="602208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3" name="PlaceHolder 5"/>
          <p:cNvSpPr>
            <a:spLocks noGrp="1"/>
          </p:cNvSpPr>
          <p:nvPr>
            <p:ph type="body"/>
          </p:nvPr>
        </p:nvSpPr>
        <p:spPr>
          <a:xfrm>
            <a:off x="602208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4" name="PlaceHolder 6"/>
          <p:cNvSpPr>
            <a:spLocks noGrp="1"/>
          </p:cNvSpPr>
          <p:nvPr>
            <p:ph type="body"/>
          </p:nvPr>
        </p:nvSpPr>
        <p:spPr>
          <a:xfrm>
            <a:off x="323964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5" name="PlaceHolder 7"/>
          <p:cNvSpPr>
            <a:spLocks noGrp="1"/>
          </p:cNvSpPr>
          <p:nvPr>
            <p:ph type="body"/>
          </p:nvPr>
        </p:nvSpPr>
        <p:spPr>
          <a:xfrm>
            <a:off x="45720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9" name="PlaceHolder 2"/>
          <p:cNvSpPr>
            <a:spLocks noGrp="1"/>
          </p:cNvSpPr>
          <p:nvPr>
            <p:ph type="subTitle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1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3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4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8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9" name="PlaceHolder 3"/>
          <p:cNvSpPr>
            <a:spLocks noGrp="1"/>
          </p:cNvSpPr>
          <p:nvPr>
            <p:ph type="body"/>
          </p:nvPr>
        </p:nvSpPr>
        <p:spPr>
          <a:xfrm>
            <a:off x="45720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0" name="PlaceHolder 4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2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3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4" name="PlaceHolder 4"/>
          <p:cNvSpPr>
            <a:spLocks noGrp="1"/>
          </p:cNvSpPr>
          <p:nvPr>
            <p:ph type="body"/>
          </p:nvPr>
        </p:nvSpPr>
        <p:spPr>
          <a:xfrm>
            <a:off x="467424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6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7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8" name="PlaceHolder 4"/>
          <p:cNvSpPr>
            <a:spLocks noGrp="1"/>
          </p:cNvSpPr>
          <p:nvPr>
            <p:ph type="body"/>
          </p:nvPr>
        </p:nvSpPr>
        <p:spPr>
          <a:xfrm>
            <a:off x="457200" y="27626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0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1" name="PlaceHolder 3"/>
          <p:cNvSpPr>
            <a:spLocks noGrp="1"/>
          </p:cNvSpPr>
          <p:nvPr>
            <p:ph type="body"/>
          </p:nvPr>
        </p:nvSpPr>
        <p:spPr>
          <a:xfrm>
            <a:off x="457200" y="27626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3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4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5" name="PlaceHolder 4"/>
          <p:cNvSpPr>
            <a:spLocks noGrp="1"/>
          </p:cNvSpPr>
          <p:nvPr>
            <p:ph type="body"/>
          </p:nvPr>
        </p:nvSpPr>
        <p:spPr>
          <a:xfrm>
            <a:off x="467424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6" name="PlaceHolder 5"/>
          <p:cNvSpPr>
            <a:spLocks noGrp="1"/>
          </p:cNvSpPr>
          <p:nvPr>
            <p:ph type="body"/>
          </p:nvPr>
        </p:nvSpPr>
        <p:spPr>
          <a:xfrm>
            <a:off x="45720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8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9" name="PlaceHolder 3"/>
          <p:cNvSpPr>
            <a:spLocks noGrp="1"/>
          </p:cNvSpPr>
          <p:nvPr>
            <p:ph type="body"/>
          </p:nvPr>
        </p:nvSpPr>
        <p:spPr>
          <a:xfrm>
            <a:off x="323964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0" name="PlaceHolder 4"/>
          <p:cNvSpPr>
            <a:spLocks noGrp="1"/>
          </p:cNvSpPr>
          <p:nvPr>
            <p:ph type="body"/>
          </p:nvPr>
        </p:nvSpPr>
        <p:spPr>
          <a:xfrm>
            <a:off x="602208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1" name="PlaceHolder 5"/>
          <p:cNvSpPr>
            <a:spLocks noGrp="1"/>
          </p:cNvSpPr>
          <p:nvPr>
            <p:ph type="body"/>
          </p:nvPr>
        </p:nvSpPr>
        <p:spPr>
          <a:xfrm>
            <a:off x="602208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2" name="PlaceHolder 6"/>
          <p:cNvSpPr>
            <a:spLocks noGrp="1"/>
          </p:cNvSpPr>
          <p:nvPr>
            <p:ph type="body"/>
          </p:nvPr>
        </p:nvSpPr>
        <p:spPr>
          <a:xfrm>
            <a:off x="323964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3" name="PlaceHolder 7"/>
          <p:cNvSpPr>
            <a:spLocks noGrp="1"/>
          </p:cNvSpPr>
          <p:nvPr>
            <p:ph type="body"/>
          </p:nvPr>
        </p:nvSpPr>
        <p:spPr>
          <a:xfrm>
            <a:off x="45720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7" name="PlaceHolder 2"/>
          <p:cNvSpPr>
            <a:spLocks noGrp="1"/>
          </p:cNvSpPr>
          <p:nvPr>
            <p:ph type="subTitle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9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1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2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6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7" name="PlaceHolder 3"/>
          <p:cNvSpPr>
            <a:spLocks noGrp="1"/>
          </p:cNvSpPr>
          <p:nvPr>
            <p:ph type="body"/>
          </p:nvPr>
        </p:nvSpPr>
        <p:spPr>
          <a:xfrm>
            <a:off x="45720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8" name="PlaceHolder 4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0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1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2" name="PlaceHolder 4"/>
          <p:cNvSpPr>
            <a:spLocks noGrp="1"/>
          </p:cNvSpPr>
          <p:nvPr>
            <p:ph type="body"/>
          </p:nvPr>
        </p:nvSpPr>
        <p:spPr>
          <a:xfrm>
            <a:off x="467424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4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5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6" name="PlaceHolder 4"/>
          <p:cNvSpPr>
            <a:spLocks noGrp="1"/>
          </p:cNvSpPr>
          <p:nvPr>
            <p:ph type="body"/>
          </p:nvPr>
        </p:nvSpPr>
        <p:spPr>
          <a:xfrm>
            <a:off x="457200" y="27626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5720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8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9" name="PlaceHolder 3"/>
          <p:cNvSpPr>
            <a:spLocks noGrp="1"/>
          </p:cNvSpPr>
          <p:nvPr>
            <p:ph type="body"/>
          </p:nvPr>
        </p:nvSpPr>
        <p:spPr>
          <a:xfrm>
            <a:off x="457200" y="27626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1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2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3" name="PlaceHolder 4"/>
          <p:cNvSpPr>
            <a:spLocks noGrp="1"/>
          </p:cNvSpPr>
          <p:nvPr>
            <p:ph type="body"/>
          </p:nvPr>
        </p:nvSpPr>
        <p:spPr>
          <a:xfrm>
            <a:off x="467424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4" name="PlaceHolder 5"/>
          <p:cNvSpPr>
            <a:spLocks noGrp="1"/>
          </p:cNvSpPr>
          <p:nvPr>
            <p:ph type="body"/>
          </p:nvPr>
        </p:nvSpPr>
        <p:spPr>
          <a:xfrm>
            <a:off x="45720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6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7" name="PlaceHolder 3"/>
          <p:cNvSpPr>
            <a:spLocks noGrp="1"/>
          </p:cNvSpPr>
          <p:nvPr>
            <p:ph type="body"/>
          </p:nvPr>
        </p:nvSpPr>
        <p:spPr>
          <a:xfrm>
            <a:off x="323964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8" name="PlaceHolder 4"/>
          <p:cNvSpPr>
            <a:spLocks noGrp="1"/>
          </p:cNvSpPr>
          <p:nvPr>
            <p:ph type="body"/>
          </p:nvPr>
        </p:nvSpPr>
        <p:spPr>
          <a:xfrm>
            <a:off x="6022080" y="12038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9" name="PlaceHolder 5"/>
          <p:cNvSpPr>
            <a:spLocks noGrp="1"/>
          </p:cNvSpPr>
          <p:nvPr>
            <p:ph type="body"/>
          </p:nvPr>
        </p:nvSpPr>
        <p:spPr>
          <a:xfrm>
            <a:off x="602208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0" name="PlaceHolder 6"/>
          <p:cNvSpPr>
            <a:spLocks noGrp="1"/>
          </p:cNvSpPr>
          <p:nvPr>
            <p:ph type="body"/>
          </p:nvPr>
        </p:nvSpPr>
        <p:spPr>
          <a:xfrm>
            <a:off x="323964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1" name="PlaceHolder 7"/>
          <p:cNvSpPr>
            <a:spLocks noGrp="1"/>
          </p:cNvSpPr>
          <p:nvPr>
            <p:ph type="body"/>
          </p:nvPr>
        </p:nvSpPr>
        <p:spPr>
          <a:xfrm>
            <a:off x="457200" y="2762640"/>
            <a:ext cx="26496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4674240" y="27626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74240" y="1203840"/>
            <a:ext cx="401580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457200" y="2762640"/>
            <a:ext cx="8229240" cy="1423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w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2"/>
          <p:cNvPicPr/>
          <p:nvPr/>
        </p:nvPicPr>
        <p:blipFill>
          <a:blip r:embed="rId14"/>
          <a:stretch/>
        </p:blipFill>
        <p:spPr>
          <a:xfrm>
            <a:off x="250200" y="249480"/>
            <a:ext cx="671040" cy="679680"/>
          </a:xfrm>
          <a:prstGeom prst="rect">
            <a:avLst/>
          </a:prstGeom>
          <a:ln>
            <a:noFill/>
          </a:ln>
        </p:spPr>
      </p:pic>
      <p:sp>
        <p:nvSpPr>
          <p:cNvPr id="77" name="CustomShape 1"/>
          <p:cNvSpPr/>
          <p:nvPr/>
        </p:nvSpPr>
        <p:spPr>
          <a:xfrm>
            <a:off x="46116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2"/>
          <p:cNvSpPr/>
          <p:nvPr/>
        </p:nvSpPr>
        <p:spPr>
          <a:xfrm>
            <a:off x="46116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3"/>
          <p:cNvSpPr/>
          <p:nvPr/>
        </p:nvSpPr>
        <p:spPr>
          <a:xfrm>
            <a:off x="46116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CustomShape 4"/>
          <p:cNvSpPr/>
          <p:nvPr/>
        </p:nvSpPr>
        <p:spPr>
          <a:xfrm>
            <a:off x="54468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CustomShape 5"/>
          <p:cNvSpPr/>
          <p:nvPr/>
        </p:nvSpPr>
        <p:spPr>
          <a:xfrm>
            <a:off x="62820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CustomShape 6"/>
          <p:cNvSpPr/>
          <p:nvPr/>
        </p:nvSpPr>
        <p:spPr>
          <a:xfrm>
            <a:off x="54468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ustomShape 7"/>
          <p:cNvSpPr/>
          <p:nvPr/>
        </p:nvSpPr>
        <p:spPr>
          <a:xfrm>
            <a:off x="62820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8"/>
          <p:cNvSpPr/>
          <p:nvPr/>
        </p:nvSpPr>
        <p:spPr>
          <a:xfrm>
            <a:off x="62820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9"/>
          <p:cNvSpPr/>
          <p:nvPr/>
        </p:nvSpPr>
        <p:spPr>
          <a:xfrm>
            <a:off x="54468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" name="CustomShape 10"/>
          <p:cNvSpPr/>
          <p:nvPr/>
        </p:nvSpPr>
        <p:spPr>
          <a:xfrm>
            <a:off x="46116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" name="CustomShape 11"/>
          <p:cNvSpPr/>
          <p:nvPr/>
        </p:nvSpPr>
        <p:spPr>
          <a:xfrm>
            <a:off x="46116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" name="CustomShape 12"/>
          <p:cNvSpPr/>
          <p:nvPr/>
        </p:nvSpPr>
        <p:spPr>
          <a:xfrm>
            <a:off x="46116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" name="CustomShape 13"/>
          <p:cNvSpPr/>
          <p:nvPr/>
        </p:nvSpPr>
        <p:spPr>
          <a:xfrm>
            <a:off x="54468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" name="CustomShape 14"/>
          <p:cNvSpPr/>
          <p:nvPr/>
        </p:nvSpPr>
        <p:spPr>
          <a:xfrm>
            <a:off x="62820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" name="CustomShape 15"/>
          <p:cNvSpPr/>
          <p:nvPr/>
        </p:nvSpPr>
        <p:spPr>
          <a:xfrm>
            <a:off x="54468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" name="CustomShape 16"/>
          <p:cNvSpPr/>
          <p:nvPr/>
        </p:nvSpPr>
        <p:spPr>
          <a:xfrm>
            <a:off x="62820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" name="CustomShape 17"/>
          <p:cNvSpPr/>
          <p:nvPr/>
        </p:nvSpPr>
        <p:spPr>
          <a:xfrm>
            <a:off x="62820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" name="CustomShape 18"/>
          <p:cNvSpPr/>
          <p:nvPr/>
        </p:nvSpPr>
        <p:spPr>
          <a:xfrm>
            <a:off x="54468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" name="CustomShape 19"/>
          <p:cNvSpPr/>
          <p:nvPr/>
        </p:nvSpPr>
        <p:spPr>
          <a:xfrm>
            <a:off x="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" name="CustomShape 20"/>
          <p:cNvSpPr/>
          <p:nvPr/>
        </p:nvSpPr>
        <p:spPr>
          <a:xfrm>
            <a:off x="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" name="CustomShape 21"/>
          <p:cNvSpPr/>
          <p:nvPr/>
        </p:nvSpPr>
        <p:spPr>
          <a:xfrm>
            <a:off x="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" name="CustomShape 22"/>
          <p:cNvSpPr/>
          <p:nvPr/>
        </p:nvSpPr>
        <p:spPr>
          <a:xfrm>
            <a:off x="8352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" name="CustomShape 23"/>
          <p:cNvSpPr/>
          <p:nvPr/>
        </p:nvSpPr>
        <p:spPr>
          <a:xfrm>
            <a:off x="16668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" name="CustomShape 24"/>
          <p:cNvSpPr/>
          <p:nvPr/>
        </p:nvSpPr>
        <p:spPr>
          <a:xfrm>
            <a:off x="8352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" name="CustomShape 25"/>
          <p:cNvSpPr/>
          <p:nvPr/>
        </p:nvSpPr>
        <p:spPr>
          <a:xfrm>
            <a:off x="16668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" name="CustomShape 26"/>
          <p:cNvSpPr/>
          <p:nvPr/>
        </p:nvSpPr>
        <p:spPr>
          <a:xfrm>
            <a:off x="16668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" name="CustomShape 27"/>
          <p:cNvSpPr/>
          <p:nvPr/>
        </p:nvSpPr>
        <p:spPr>
          <a:xfrm>
            <a:off x="8352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" name="CustomShape 28"/>
          <p:cNvSpPr/>
          <p:nvPr/>
        </p:nvSpPr>
        <p:spPr>
          <a:xfrm>
            <a:off x="92268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" name="CustomShape 29"/>
          <p:cNvSpPr/>
          <p:nvPr/>
        </p:nvSpPr>
        <p:spPr>
          <a:xfrm>
            <a:off x="92268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" name="CustomShape 30"/>
          <p:cNvSpPr/>
          <p:nvPr/>
        </p:nvSpPr>
        <p:spPr>
          <a:xfrm>
            <a:off x="92268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" name="CustomShape 31"/>
          <p:cNvSpPr/>
          <p:nvPr/>
        </p:nvSpPr>
        <p:spPr>
          <a:xfrm>
            <a:off x="100584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" name="CustomShape 32"/>
          <p:cNvSpPr/>
          <p:nvPr/>
        </p:nvSpPr>
        <p:spPr>
          <a:xfrm>
            <a:off x="108936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" name="CustomShape 33"/>
          <p:cNvSpPr/>
          <p:nvPr/>
        </p:nvSpPr>
        <p:spPr>
          <a:xfrm>
            <a:off x="100584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" name="CustomShape 34"/>
          <p:cNvSpPr/>
          <p:nvPr/>
        </p:nvSpPr>
        <p:spPr>
          <a:xfrm>
            <a:off x="108936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" name="CustomShape 35"/>
          <p:cNvSpPr/>
          <p:nvPr/>
        </p:nvSpPr>
        <p:spPr>
          <a:xfrm>
            <a:off x="108936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" name="CustomShape 36"/>
          <p:cNvSpPr/>
          <p:nvPr/>
        </p:nvSpPr>
        <p:spPr>
          <a:xfrm>
            <a:off x="100584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7" name="Picture 2"/>
          <p:cNvPicPr/>
          <p:nvPr/>
        </p:nvPicPr>
        <p:blipFill>
          <a:blip r:embed="rId14"/>
          <a:stretch/>
        </p:blipFill>
        <p:spPr>
          <a:xfrm>
            <a:off x="250200" y="249480"/>
            <a:ext cx="671040" cy="679680"/>
          </a:xfrm>
          <a:prstGeom prst="rect">
            <a:avLst/>
          </a:prstGeom>
          <a:ln>
            <a:noFill/>
          </a:ln>
        </p:spPr>
      </p:pic>
      <p:sp>
        <p:nvSpPr>
          <p:cNvPr id="38" name="CustomShape 37"/>
          <p:cNvSpPr/>
          <p:nvPr/>
        </p:nvSpPr>
        <p:spPr>
          <a:xfrm>
            <a:off x="46116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" name="CustomShape 38"/>
          <p:cNvSpPr/>
          <p:nvPr/>
        </p:nvSpPr>
        <p:spPr>
          <a:xfrm>
            <a:off x="46116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CustomShape 39"/>
          <p:cNvSpPr/>
          <p:nvPr/>
        </p:nvSpPr>
        <p:spPr>
          <a:xfrm>
            <a:off x="46116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CustomShape 40"/>
          <p:cNvSpPr/>
          <p:nvPr/>
        </p:nvSpPr>
        <p:spPr>
          <a:xfrm>
            <a:off x="54468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41"/>
          <p:cNvSpPr/>
          <p:nvPr/>
        </p:nvSpPr>
        <p:spPr>
          <a:xfrm>
            <a:off x="62820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42"/>
          <p:cNvSpPr/>
          <p:nvPr/>
        </p:nvSpPr>
        <p:spPr>
          <a:xfrm>
            <a:off x="54468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43"/>
          <p:cNvSpPr/>
          <p:nvPr/>
        </p:nvSpPr>
        <p:spPr>
          <a:xfrm>
            <a:off x="62820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44"/>
          <p:cNvSpPr/>
          <p:nvPr/>
        </p:nvSpPr>
        <p:spPr>
          <a:xfrm>
            <a:off x="62820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45"/>
          <p:cNvSpPr/>
          <p:nvPr/>
        </p:nvSpPr>
        <p:spPr>
          <a:xfrm>
            <a:off x="54468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46"/>
          <p:cNvSpPr/>
          <p:nvPr/>
        </p:nvSpPr>
        <p:spPr>
          <a:xfrm>
            <a:off x="46116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47"/>
          <p:cNvSpPr/>
          <p:nvPr/>
        </p:nvSpPr>
        <p:spPr>
          <a:xfrm>
            <a:off x="46116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CustomShape 48"/>
          <p:cNvSpPr/>
          <p:nvPr/>
        </p:nvSpPr>
        <p:spPr>
          <a:xfrm>
            <a:off x="46116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CustomShape 49"/>
          <p:cNvSpPr/>
          <p:nvPr/>
        </p:nvSpPr>
        <p:spPr>
          <a:xfrm>
            <a:off x="54468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CustomShape 50"/>
          <p:cNvSpPr/>
          <p:nvPr/>
        </p:nvSpPr>
        <p:spPr>
          <a:xfrm>
            <a:off x="62820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CustomShape 51"/>
          <p:cNvSpPr/>
          <p:nvPr/>
        </p:nvSpPr>
        <p:spPr>
          <a:xfrm>
            <a:off x="54468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52"/>
          <p:cNvSpPr/>
          <p:nvPr/>
        </p:nvSpPr>
        <p:spPr>
          <a:xfrm>
            <a:off x="62820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" name="CustomShape 53"/>
          <p:cNvSpPr/>
          <p:nvPr/>
        </p:nvSpPr>
        <p:spPr>
          <a:xfrm>
            <a:off x="62820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5" name="CustomShape 54"/>
          <p:cNvSpPr/>
          <p:nvPr/>
        </p:nvSpPr>
        <p:spPr>
          <a:xfrm>
            <a:off x="54468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6" name="CustomShape 55"/>
          <p:cNvSpPr/>
          <p:nvPr/>
        </p:nvSpPr>
        <p:spPr>
          <a:xfrm>
            <a:off x="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56"/>
          <p:cNvSpPr/>
          <p:nvPr/>
        </p:nvSpPr>
        <p:spPr>
          <a:xfrm>
            <a:off x="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8" name="CustomShape 57"/>
          <p:cNvSpPr/>
          <p:nvPr/>
        </p:nvSpPr>
        <p:spPr>
          <a:xfrm>
            <a:off x="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CustomShape 58"/>
          <p:cNvSpPr/>
          <p:nvPr/>
        </p:nvSpPr>
        <p:spPr>
          <a:xfrm>
            <a:off x="8352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0" name="CustomShape 59"/>
          <p:cNvSpPr/>
          <p:nvPr/>
        </p:nvSpPr>
        <p:spPr>
          <a:xfrm>
            <a:off x="16668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60"/>
          <p:cNvSpPr/>
          <p:nvPr/>
        </p:nvSpPr>
        <p:spPr>
          <a:xfrm>
            <a:off x="8352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61"/>
          <p:cNvSpPr/>
          <p:nvPr/>
        </p:nvSpPr>
        <p:spPr>
          <a:xfrm>
            <a:off x="16668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62"/>
          <p:cNvSpPr/>
          <p:nvPr/>
        </p:nvSpPr>
        <p:spPr>
          <a:xfrm>
            <a:off x="16668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4" name="CustomShape 63"/>
          <p:cNvSpPr/>
          <p:nvPr/>
        </p:nvSpPr>
        <p:spPr>
          <a:xfrm>
            <a:off x="8352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5" name="CustomShape 64"/>
          <p:cNvSpPr/>
          <p:nvPr/>
        </p:nvSpPr>
        <p:spPr>
          <a:xfrm>
            <a:off x="92268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6" name="CustomShape 65"/>
          <p:cNvSpPr/>
          <p:nvPr/>
        </p:nvSpPr>
        <p:spPr>
          <a:xfrm>
            <a:off x="92268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CustomShape 66"/>
          <p:cNvSpPr/>
          <p:nvPr/>
        </p:nvSpPr>
        <p:spPr>
          <a:xfrm>
            <a:off x="92268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8" name="CustomShape 67"/>
          <p:cNvSpPr/>
          <p:nvPr/>
        </p:nvSpPr>
        <p:spPr>
          <a:xfrm>
            <a:off x="100584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9" name="CustomShape 68"/>
          <p:cNvSpPr/>
          <p:nvPr/>
        </p:nvSpPr>
        <p:spPr>
          <a:xfrm>
            <a:off x="108936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0" name="CustomShape 69"/>
          <p:cNvSpPr/>
          <p:nvPr/>
        </p:nvSpPr>
        <p:spPr>
          <a:xfrm>
            <a:off x="100584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1" name="CustomShape 70"/>
          <p:cNvSpPr/>
          <p:nvPr/>
        </p:nvSpPr>
        <p:spPr>
          <a:xfrm>
            <a:off x="108936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2" name="CustomShape 71"/>
          <p:cNvSpPr/>
          <p:nvPr/>
        </p:nvSpPr>
        <p:spPr>
          <a:xfrm>
            <a:off x="108936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3" name="CustomShape 72"/>
          <p:cNvSpPr/>
          <p:nvPr/>
        </p:nvSpPr>
        <p:spPr>
          <a:xfrm>
            <a:off x="100584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4" name="PlaceHolder 7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75" name="PlaceHolder 74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46116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3" name="CustomShape 2"/>
          <p:cNvSpPr/>
          <p:nvPr/>
        </p:nvSpPr>
        <p:spPr>
          <a:xfrm>
            <a:off x="46116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4" name="CustomShape 3"/>
          <p:cNvSpPr/>
          <p:nvPr/>
        </p:nvSpPr>
        <p:spPr>
          <a:xfrm>
            <a:off x="46116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5" name="CustomShape 4"/>
          <p:cNvSpPr/>
          <p:nvPr/>
        </p:nvSpPr>
        <p:spPr>
          <a:xfrm>
            <a:off x="54468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CustomShape 5"/>
          <p:cNvSpPr/>
          <p:nvPr/>
        </p:nvSpPr>
        <p:spPr>
          <a:xfrm>
            <a:off x="62820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7" name="CustomShape 6"/>
          <p:cNvSpPr/>
          <p:nvPr/>
        </p:nvSpPr>
        <p:spPr>
          <a:xfrm>
            <a:off x="54468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8" name="CustomShape 7"/>
          <p:cNvSpPr/>
          <p:nvPr/>
        </p:nvSpPr>
        <p:spPr>
          <a:xfrm>
            <a:off x="62820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CustomShape 8"/>
          <p:cNvSpPr/>
          <p:nvPr/>
        </p:nvSpPr>
        <p:spPr>
          <a:xfrm>
            <a:off x="62820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0" name="CustomShape 9"/>
          <p:cNvSpPr/>
          <p:nvPr/>
        </p:nvSpPr>
        <p:spPr>
          <a:xfrm>
            <a:off x="54468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1" name="CustomShape 10"/>
          <p:cNvSpPr/>
          <p:nvPr/>
        </p:nvSpPr>
        <p:spPr>
          <a:xfrm>
            <a:off x="46116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2" name="CustomShape 11"/>
          <p:cNvSpPr/>
          <p:nvPr/>
        </p:nvSpPr>
        <p:spPr>
          <a:xfrm>
            <a:off x="46116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3" name="CustomShape 12"/>
          <p:cNvSpPr/>
          <p:nvPr/>
        </p:nvSpPr>
        <p:spPr>
          <a:xfrm>
            <a:off x="46116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CustomShape 13"/>
          <p:cNvSpPr/>
          <p:nvPr/>
        </p:nvSpPr>
        <p:spPr>
          <a:xfrm>
            <a:off x="54468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5" name="CustomShape 14"/>
          <p:cNvSpPr/>
          <p:nvPr/>
        </p:nvSpPr>
        <p:spPr>
          <a:xfrm>
            <a:off x="62820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6" name="CustomShape 15"/>
          <p:cNvSpPr/>
          <p:nvPr/>
        </p:nvSpPr>
        <p:spPr>
          <a:xfrm>
            <a:off x="54468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CustomShape 16"/>
          <p:cNvSpPr/>
          <p:nvPr/>
        </p:nvSpPr>
        <p:spPr>
          <a:xfrm>
            <a:off x="62820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CustomShape 17"/>
          <p:cNvSpPr/>
          <p:nvPr/>
        </p:nvSpPr>
        <p:spPr>
          <a:xfrm>
            <a:off x="62820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CustomShape 18"/>
          <p:cNvSpPr/>
          <p:nvPr/>
        </p:nvSpPr>
        <p:spPr>
          <a:xfrm>
            <a:off x="54468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CustomShape 19"/>
          <p:cNvSpPr/>
          <p:nvPr/>
        </p:nvSpPr>
        <p:spPr>
          <a:xfrm>
            <a:off x="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CustomShape 20"/>
          <p:cNvSpPr/>
          <p:nvPr/>
        </p:nvSpPr>
        <p:spPr>
          <a:xfrm>
            <a:off x="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CustomShape 21"/>
          <p:cNvSpPr/>
          <p:nvPr/>
        </p:nvSpPr>
        <p:spPr>
          <a:xfrm>
            <a:off x="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CustomShape 22"/>
          <p:cNvSpPr/>
          <p:nvPr/>
        </p:nvSpPr>
        <p:spPr>
          <a:xfrm>
            <a:off x="8352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CustomShape 23"/>
          <p:cNvSpPr/>
          <p:nvPr/>
        </p:nvSpPr>
        <p:spPr>
          <a:xfrm>
            <a:off x="16668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24"/>
          <p:cNvSpPr/>
          <p:nvPr/>
        </p:nvSpPr>
        <p:spPr>
          <a:xfrm>
            <a:off x="8352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CustomShape 25"/>
          <p:cNvSpPr/>
          <p:nvPr/>
        </p:nvSpPr>
        <p:spPr>
          <a:xfrm>
            <a:off x="16668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CustomShape 26"/>
          <p:cNvSpPr/>
          <p:nvPr/>
        </p:nvSpPr>
        <p:spPr>
          <a:xfrm>
            <a:off x="16668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" name="CustomShape 27"/>
          <p:cNvSpPr/>
          <p:nvPr/>
        </p:nvSpPr>
        <p:spPr>
          <a:xfrm>
            <a:off x="8352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CustomShape 28"/>
          <p:cNvSpPr/>
          <p:nvPr/>
        </p:nvSpPr>
        <p:spPr>
          <a:xfrm>
            <a:off x="92268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0" name="CustomShape 29"/>
          <p:cNvSpPr/>
          <p:nvPr/>
        </p:nvSpPr>
        <p:spPr>
          <a:xfrm>
            <a:off x="92268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CustomShape 30"/>
          <p:cNvSpPr/>
          <p:nvPr/>
        </p:nvSpPr>
        <p:spPr>
          <a:xfrm>
            <a:off x="92268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2" name="CustomShape 31"/>
          <p:cNvSpPr/>
          <p:nvPr/>
        </p:nvSpPr>
        <p:spPr>
          <a:xfrm>
            <a:off x="100584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3" name="CustomShape 32"/>
          <p:cNvSpPr/>
          <p:nvPr/>
        </p:nvSpPr>
        <p:spPr>
          <a:xfrm>
            <a:off x="108936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CustomShape 33"/>
          <p:cNvSpPr/>
          <p:nvPr/>
        </p:nvSpPr>
        <p:spPr>
          <a:xfrm>
            <a:off x="100584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CustomShape 34"/>
          <p:cNvSpPr/>
          <p:nvPr/>
        </p:nvSpPr>
        <p:spPr>
          <a:xfrm>
            <a:off x="108936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CustomShape 35"/>
          <p:cNvSpPr/>
          <p:nvPr/>
        </p:nvSpPr>
        <p:spPr>
          <a:xfrm>
            <a:off x="108936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CustomShape 36"/>
          <p:cNvSpPr/>
          <p:nvPr/>
        </p:nvSpPr>
        <p:spPr>
          <a:xfrm>
            <a:off x="100584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8" name="Line 37"/>
          <p:cNvSpPr/>
          <p:nvPr/>
        </p:nvSpPr>
        <p:spPr>
          <a:xfrm>
            <a:off x="1625400" y="27259560"/>
            <a:ext cx="39578040" cy="360"/>
          </a:xfrm>
          <a:prstGeom prst="line">
            <a:avLst/>
          </a:prstGeom>
          <a:ln w="5724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Line 38"/>
          <p:cNvSpPr/>
          <p:nvPr/>
        </p:nvSpPr>
        <p:spPr>
          <a:xfrm>
            <a:off x="247320" y="4892040"/>
            <a:ext cx="8645760" cy="360"/>
          </a:xfrm>
          <a:prstGeom prst="line">
            <a:avLst/>
          </a:prstGeom>
          <a:ln w="1260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50" name="Picture 149"/>
          <p:cNvPicPr/>
          <p:nvPr/>
        </p:nvPicPr>
        <p:blipFill>
          <a:blip r:embed="rId14"/>
          <a:stretch/>
        </p:blipFill>
        <p:spPr>
          <a:xfrm>
            <a:off x="72000" y="1063800"/>
            <a:ext cx="1131120" cy="259920"/>
          </a:xfrm>
          <a:prstGeom prst="rect">
            <a:avLst/>
          </a:prstGeom>
          <a:ln>
            <a:noFill/>
          </a:ln>
        </p:spPr>
      </p:pic>
      <p:pic>
        <p:nvPicPr>
          <p:cNvPr id="151" name="Picture 2"/>
          <p:cNvPicPr/>
          <p:nvPr/>
        </p:nvPicPr>
        <p:blipFill>
          <a:blip r:embed="rId15"/>
          <a:stretch/>
        </p:blipFill>
        <p:spPr>
          <a:xfrm>
            <a:off x="250200" y="249480"/>
            <a:ext cx="671040" cy="679680"/>
          </a:xfrm>
          <a:prstGeom prst="rect">
            <a:avLst/>
          </a:prstGeom>
          <a:ln>
            <a:noFill/>
          </a:ln>
        </p:spPr>
      </p:pic>
      <p:sp>
        <p:nvSpPr>
          <p:cNvPr id="152" name="PlaceHolder 39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153" name="PlaceHolder 40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46116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1" name="CustomShape 2"/>
          <p:cNvSpPr/>
          <p:nvPr/>
        </p:nvSpPr>
        <p:spPr>
          <a:xfrm>
            <a:off x="46116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2" name="CustomShape 3"/>
          <p:cNvSpPr/>
          <p:nvPr/>
        </p:nvSpPr>
        <p:spPr>
          <a:xfrm>
            <a:off x="46116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3" name="CustomShape 4"/>
          <p:cNvSpPr/>
          <p:nvPr/>
        </p:nvSpPr>
        <p:spPr>
          <a:xfrm>
            <a:off x="54468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4" name="CustomShape 5"/>
          <p:cNvSpPr/>
          <p:nvPr/>
        </p:nvSpPr>
        <p:spPr>
          <a:xfrm>
            <a:off x="62820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5" name="CustomShape 6"/>
          <p:cNvSpPr/>
          <p:nvPr/>
        </p:nvSpPr>
        <p:spPr>
          <a:xfrm>
            <a:off x="54468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6" name="CustomShape 7"/>
          <p:cNvSpPr/>
          <p:nvPr/>
        </p:nvSpPr>
        <p:spPr>
          <a:xfrm>
            <a:off x="62820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7" name="CustomShape 8"/>
          <p:cNvSpPr/>
          <p:nvPr/>
        </p:nvSpPr>
        <p:spPr>
          <a:xfrm>
            <a:off x="62820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8" name="CustomShape 9"/>
          <p:cNvSpPr/>
          <p:nvPr/>
        </p:nvSpPr>
        <p:spPr>
          <a:xfrm>
            <a:off x="54468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9" name="CustomShape 10"/>
          <p:cNvSpPr/>
          <p:nvPr/>
        </p:nvSpPr>
        <p:spPr>
          <a:xfrm>
            <a:off x="46116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0" name="CustomShape 11"/>
          <p:cNvSpPr/>
          <p:nvPr/>
        </p:nvSpPr>
        <p:spPr>
          <a:xfrm>
            <a:off x="46116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1" name="CustomShape 12"/>
          <p:cNvSpPr/>
          <p:nvPr/>
        </p:nvSpPr>
        <p:spPr>
          <a:xfrm>
            <a:off x="46116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2" name="CustomShape 13"/>
          <p:cNvSpPr/>
          <p:nvPr/>
        </p:nvSpPr>
        <p:spPr>
          <a:xfrm>
            <a:off x="54468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3" name="CustomShape 14"/>
          <p:cNvSpPr/>
          <p:nvPr/>
        </p:nvSpPr>
        <p:spPr>
          <a:xfrm>
            <a:off x="62820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4" name="CustomShape 15"/>
          <p:cNvSpPr/>
          <p:nvPr/>
        </p:nvSpPr>
        <p:spPr>
          <a:xfrm>
            <a:off x="54468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5" name="CustomShape 16"/>
          <p:cNvSpPr/>
          <p:nvPr/>
        </p:nvSpPr>
        <p:spPr>
          <a:xfrm>
            <a:off x="62820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6" name="CustomShape 17"/>
          <p:cNvSpPr/>
          <p:nvPr/>
        </p:nvSpPr>
        <p:spPr>
          <a:xfrm>
            <a:off x="62820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7" name="CustomShape 18"/>
          <p:cNvSpPr/>
          <p:nvPr/>
        </p:nvSpPr>
        <p:spPr>
          <a:xfrm>
            <a:off x="54468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8" name="CustomShape 19"/>
          <p:cNvSpPr/>
          <p:nvPr/>
        </p:nvSpPr>
        <p:spPr>
          <a:xfrm>
            <a:off x="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9" name="CustomShape 20"/>
          <p:cNvSpPr/>
          <p:nvPr/>
        </p:nvSpPr>
        <p:spPr>
          <a:xfrm>
            <a:off x="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0" name="CustomShape 21"/>
          <p:cNvSpPr/>
          <p:nvPr/>
        </p:nvSpPr>
        <p:spPr>
          <a:xfrm>
            <a:off x="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1" name="CustomShape 22"/>
          <p:cNvSpPr/>
          <p:nvPr/>
        </p:nvSpPr>
        <p:spPr>
          <a:xfrm>
            <a:off x="8352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CustomShape 23"/>
          <p:cNvSpPr/>
          <p:nvPr/>
        </p:nvSpPr>
        <p:spPr>
          <a:xfrm>
            <a:off x="16668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24"/>
          <p:cNvSpPr/>
          <p:nvPr/>
        </p:nvSpPr>
        <p:spPr>
          <a:xfrm>
            <a:off x="8352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CustomShape 25"/>
          <p:cNvSpPr/>
          <p:nvPr/>
        </p:nvSpPr>
        <p:spPr>
          <a:xfrm>
            <a:off x="16668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6"/>
          <p:cNvSpPr/>
          <p:nvPr/>
        </p:nvSpPr>
        <p:spPr>
          <a:xfrm>
            <a:off x="16668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27"/>
          <p:cNvSpPr/>
          <p:nvPr/>
        </p:nvSpPr>
        <p:spPr>
          <a:xfrm>
            <a:off x="8352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7" name="CustomShape 28"/>
          <p:cNvSpPr/>
          <p:nvPr/>
        </p:nvSpPr>
        <p:spPr>
          <a:xfrm>
            <a:off x="92268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8" name="CustomShape 29"/>
          <p:cNvSpPr/>
          <p:nvPr/>
        </p:nvSpPr>
        <p:spPr>
          <a:xfrm>
            <a:off x="92268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9" name="CustomShape 30"/>
          <p:cNvSpPr/>
          <p:nvPr/>
        </p:nvSpPr>
        <p:spPr>
          <a:xfrm>
            <a:off x="92268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0" name="CustomShape 31"/>
          <p:cNvSpPr/>
          <p:nvPr/>
        </p:nvSpPr>
        <p:spPr>
          <a:xfrm>
            <a:off x="100584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CustomShape 32"/>
          <p:cNvSpPr/>
          <p:nvPr/>
        </p:nvSpPr>
        <p:spPr>
          <a:xfrm>
            <a:off x="108936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2" name="CustomShape 33"/>
          <p:cNvSpPr/>
          <p:nvPr/>
        </p:nvSpPr>
        <p:spPr>
          <a:xfrm>
            <a:off x="100584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3" name="CustomShape 34"/>
          <p:cNvSpPr/>
          <p:nvPr/>
        </p:nvSpPr>
        <p:spPr>
          <a:xfrm>
            <a:off x="108936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35"/>
          <p:cNvSpPr/>
          <p:nvPr/>
        </p:nvSpPr>
        <p:spPr>
          <a:xfrm>
            <a:off x="108936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36"/>
          <p:cNvSpPr/>
          <p:nvPr/>
        </p:nvSpPr>
        <p:spPr>
          <a:xfrm>
            <a:off x="100584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6" name="Line 37"/>
          <p:cNvSpPr/>
          <p:nvPr/>
        </p:nvSpPr>
        <p:spPr>
          <a:xfrm>
            <a:off x="1625400" y="27259560"/>
            <a:ext cx="39578040" cy="360"/>
          </a:xfrm>
          <a:prstGeom prst="line">
            <a:avLst/>
          </a:prstGeom>
          <a:ln w="5724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Line 38"/>
          <p:cNvSpPr/>
          <p:nvPr/>
        </p:nvSpPr>
        <p:spPr>
          <a:xfrm>
            <a:off x="247320" y="4892040"/>
            <a:ext cx="8645760" cy="360"/>
          </a:xfrm>
          <a:prstGeom prst="line">
            <a:avLst/>
          </a:prstGeom>
          <a:ln w="1260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28" name="Picture 227"/>
          <p:cNvPicPr/>
          <p:nvPr/>
        </p:nvPicPr>
        <p:blipFill>
          <a:blip r:embed="rId14"/>
          <a:stretch/>
        </p:blipFill>
        <p:spPr>
          <a:xfrm>
            <a:off x="72360" y="1064160"/>
            <a:ext cx="1131120" cy="259920"/>
          </a:xfrm>
          <a:prstGeom prst="rect">
            <a:avLst/>
          </a:prstGeom>
          <a:ln>
            <a:noFill/>
          </a:ln>
        </p:spPr>
      </p:pic>
      <p:pic>
        <p:nvPicPr>
          <p:cNvPr id="229" name="Picture 2"/>
          <p:cNvPicPr/>
          <p:nvPr/>
        </p:nvPicPr>
        <p:blipFill>
          <a:blip r:embed="rId15"/>
          <a:stretch/>
        </p:blipFill>
        <p:spPr>
          <a:xfrm>
            <a:off x="250200" y="249480"/>
            <a:ext cx="671040" cy="679680"/>
          </a:xfrm>
          <a:prstGeom prst="rect">
            <a:avLst/>
          </a:prstGeom>
          <a:ln>
            <a:noFill/>
          </a:ln>
        </p:spPr>
      </p:pic>
      <p:sp>
        <p:nvSpPr>
          <p:cNvPr id="230" name="PlaceHolder 39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31" name="PlaceHolder 40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CustomShape 1"/>
          <p:cNvSpPr/>
          <p:nvPr/>
        </p:nvSpPr>
        <p:spPr>
          <a:xfrm>
            <a:off x="46116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9" name="CustomShape 2"/>
          <p:cNvSpPr/>
          <p:nvPr/>
        </p:nvSpPr>
        <p:spPr>
          <a:xfrm>
            <a:off x="46116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0" name="CustomShape 3"/>
          <p:cNvSpPr/>
          <p:nvPr/>
        </p:nvSpPr>
        <p:spPr>
          <a:xfrm>
            <a:off x="46116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1" name="CustomShape 4"/>
          <p:cNvSpPr/>
          <p:nvPr/>
        </p:nvSpPr>
        <p:spPr>
          <a:xfrm>
            <a:off x="54468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2" name="CustomShape 5"/>
          <p:cNvSpPr/>
          <p:nvPr/>
        </p:nvSpPr>
        <p:spPr>
          <a:xfrm>
            <a:off x="62820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3" name="CustomShape 6"/>
          <p:cNvSpPr/>
          <p:nvPr/>
        </p:nvSpPr>
        <p:spPr>
          <a:xfrm>
            <a:off x="54468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4" name="CustomShape 7"/>
          <p:cNvSpPr/>
          <p:nvPr/>
        </p:nvSpPr>
        <p:spPr>
          <a:xfrm>
            <a:off x="62820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5" name="CustomShape 8"/>
          <p:cNvSpPr/>
          <p:nvPr/>
        </p:nvSpPr>
        <p:spPr>
          <a:xfrm>
            <a:off x="62820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6" name="CustomShape 9"/>
          <p:cNvSpPr/>
          <p:nvPr/>
        </p:nvSpPr>
        <p:spPr>
          <a:xfrm>
            <a:off x="54468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7" name="CustomShape 10"/>
          <p:cNvSpPr/>
          <p:nvPr/>
        </p:nvSpPr>
        <p:spPr>
          <a:xfrm>
            <a:off x="46116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8" name="CustomShape 11"/>
          <p:cNvSpPr/>
          <p:nvPr/>
        </p:nvSpPr>
        <p:spPr>
          <a:xfrm>
            <a:off x="46116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9" name="CustomShape 12"/>
          <p:cNvSpPr/>
          <p:nvPr/>
        </p:nvSpPr>
        <p:spPr>
          <a:xfrm>
            <a:off x="46116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0" name="CustomShape 13"/>
          <p:cNvSpPr/>
          <p:nvPr/>
        </p:nvSpPr>
        <p:spPr>
          <a:xfrm>
            <a:off x="54468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1" name="CustomShape 14"/>
          <p:cNvSpPr/>
          <p:nvPr/>
        </p:nvSpPr>
        <p:spPr>
          <a:xfrm>
            <a:off x="62820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2" name="CustomShape 15"/>
          <p:cNvSpPr/>
          <p:nvPr/>
        </p:nvSpPr>
        <p:spPr>
          <a:xfrm>
            <a:off x="54468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3" name="CustomShape 16"/>
          <p:cNvSpPr/>
          <p:nvPr/>
        </p:nvSpPr>
        <p:spPr>
          <a:xfrm>
            <a:off x="62820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4" name="CustomShape 17"/>
          <p:cNvSpPr/>
          <p:nvPr/>
        </p:nvSpPr>
        <p:spPr>
          <a:xfrm>
            <a:off x="62820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5" name="CustomShape 18"/>
          <p:cNvSpPr/>
          <p:nvPr/>
        </p:nvSpPr>
        <p:spPr>
          <a:xfrm>
            <a:off x="54468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6" name="CustomShape 19"/>
          <p:cNvSpPr/>
          <p:nvPr/>
        </p:nvSpPr>
        <p:spPr>
          <a:xfrm>
            <a:off x="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7" name="CustomShape 20"/>
          <p:cNvSpPr/>
          <p:nvPr/>
        </p:nvSpPr>
        <p:spPr>
          <a:xfrm>
            <a:off x="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8" name="CustomShape 21"/>
          <p:cNvSpPr/>
          <p:nvPr/>
        </p:nvSpPr>
        <p:spPr>
          <a:xfrm>
            <a:off x="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9" name="CustomShape 22"/>
          <p:cNvSpPr/>
          <p:nvPr/>
        </p:nvSpPr>
        <p:spPr>
          <a:xfrm>
            <a:off x="8352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0" name="CustomShape 23"/>
          <p:cNvSpPr/>
          <p:nvPr/>
        </p:nvSpPr>
        <p:spPr>
          <a:xfrm>
            <a:off x="16668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1" name="CustomShape 24"/>
          <p:cNvSpPr/>
          <p:nvPr/>
        </p:nvSpPr>
        <p:spPr>
          <a:xfrm>
            <a:off x="8352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2" name="CustomShape 25"/>
          <p:cNvSpPr/>
          <p:nvPr/>
        </p:nvSpPr>
        <p:spPr>
          <a:xfrm>
            <a:off x="16668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3" name="CustomShape 26"/>
          <p:cNvSpPr/>
          <p:nvPr/>
        </p:nvSpPr>
        <p:spPr>
          <a:xfrm>
            <a:off x="16668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4" name="CustomShape 27"/>
          <p:cNvSpPr/>
          <p:nvPr/>
        </p:nvSpPr>
        <p:spPr>
          <a:xfrm>
            <a:off x="8352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5" name="CustomShape 28"/>
          <p:cNvSpPr/>
          <p:nvPr/>
        </p:nvSpPr>
        <p:spPr>
          <a:xfrm>
            <a:off x="92268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6" name="CustomShape 29"/>
          <p:cNvSpPr/>
          <p:nvPr/>
        </p:nvSpPr>
        <p:spPr>
          <a:xfrm>
            <a:off x="92268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7" name="CustomShape 30"/>
          <p:cNvSpPr/>
          <p:nvPr/>
        </p:nvSpPr>
        <p:spPr>
          <a:xfrm>
            <a:off x="92268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8" name="CustomShape 31"/>
          <p:cNvSpPr/>
          <p:nvPr/>
        </p:nvSpPr>
        <p:spPr>
          <a:xfrm>
            <a:off x="100584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9" name="CustomShape 32"/>
          <p:cNvSpPr/>
          <p:nvPr/>
        </p:nvSpPr>
        <p:spPr>
          <a:xfrm>
            <a:off x="108936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0" name="CustomShape 33"/>
          <p:cNvSpPr/>
          <p:nvPr/>
        </p:nvSpPr>
        <p:spPr>
          <a:xfrm>
            <a:off x="100584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1" name="CustomShape 34"/>
          <p:cNvSpPr/>
          <p:nvPr/>
        </p:nvSpPr>
        <p:spPr>
          <a:xfrm>
            <a:off x="108936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2" name="CustomShape 35"/>
          <p:cNvSpPr/>
          <p:nvPr/>
        </p:nvSpPr>
        <p:spPr>
          <a:xfrm>
            <a:off x="108936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3" name="CustomShape 36"/>
          <p:cNvSpPr/>
          <p:nvPr/>
        </p:nvSpPr>
        <p:spPr>
          <a:xfrm>
            <a:off x="100584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4" name="Line 37"/>
          <p:cNvSpPr/>
          <p:nvPr/>
        </p:nvSpPr>
        <p:spPr>
          <a:xfrm>
            <a:off x="1625400" y="27259560"/>
            <a:ext cx="39578040" cy="360"/>
          </a:xfrm>
          <a:prstGeom prst="line">
            <a:avLst/>
          </a:prstGeom>
          <a:ln w="5724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5" name="Line 38"/>
          <p:cNvSpPr/>
          <p:nvPr/>
        </p:nvSpPr>
        <p:spPr>
          <a:xfrm>
            <a:off x="247320" y="4892040"/>
            <a:ext cx="8645760" cy="360"/>
          </a:xfrm>
          <a:prstGeom prst="line">
            <a:avLst/>
          </a:prstGeom>
          <a:ln w="1260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06" name="Picture 305"/>
          <p:cNvPicPr/>
          <p:nvPr/>
        </p:nvPicPr>
        <p:blipFill>
          <a:blip r:embed="rId14"/>
          <a:stretch/>
        </p:blipFill>
        <p:spPr>
          <a:xfrm>
            <a:off x="72360" y="1064160"/>
            <a:ext cx="1131120" cy="259920"/>
          </a:xfrm>
          <a:prstGeom prst="rect">
            <a:avLst/>
          </a:prstGeom>
          <a:ln>
            <a:noFill/>
          </a:ln>
        </p:spPr>
      </p:pic>
      <p:pic>
        <p:nvPicPr>
          <p:cNvPr id="307" name="Picture 2"/>
          <p:cNvPicPr/>
          <p:nvPr/>
        </p:nvPicPr>
        <p:blipFill>
          <a:blip r:embed="rId15"/>
          <a:stretch/>
        </p:blipFill>
        <p:spPr>
          <a:xfrm>
            <a:off x="250200" y="249480"/>
            <a:ext cx="671040" cy="679680"/>
          </a:xfrm>
          <a:prstGeom prst="rect">
            <a:avLst/>
          </a:prstGeom>
          <a:ln>
            <a:noFill/>
          </a:ln>
        </p:spPr>
      </p:pic>
      <p:sp>
        <p:nvSpPr>
          <p:cNvPr id="308" name="PlaceHolder 39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09" name="PlaceHolder 40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CustomShape 1"/>
          <p:cNvSpPr/>
          <p:nvPr/>
        </p:nvSpPr>
        <p:spPr>
          <a:xfrm>
            <a:off x="46116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7" name="CustomShape 2"/>
          <p:cNvSpPr/>
          <p:nvPr/>
        </p:nvSpPr>
        <p:spPr>
          <a:xfrm>
            <a:off x="46116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8" name="CustomShape 3"/>
          <p:cNvSpPr/>
          <p:nvPr/>
        </p:nvSpPr>
        <p:spPr>
          <a:xfrm>
            <a:off x="46116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9" name="CustomShape 4"/>
          <p:cNvSpPr/>
          <p:nvPr/>
        </p:nvSpPr>
        <p:spPr>
          <a:xfrm>
            <a:off x="54468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0" name="CustomShape 5"/>
          <p:cNvSpPr/>
          <p:nvPr/>
        </p:nvSpPr>
        <p:spPr>
          <a:xfrm>
            <a:off x="62820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1" name="CustomShape 6"/>
          <p:cNvSpPr/>
          <p:nvPr/>
        </p:nvSpPr>
        <p:spPr>
          <a:xfrm>
            <a:off x="54468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2" name="CustomShape 7"/>
          <p:cNvSpPr/>
          <p:nvPr/>
        </p:nvSpPr>
        <p:spPr>
          <a:xfrm>
            <a:off x="62820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3" name="CustomShape 8"/>
          <p:cNvSpPr/>
          <p:nvPr/>
        </p:nvSpPr>
        <p:spPr>
          <a:xfrm>
            <a:off x="62820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4" name="CustomShape 9"/>
          <p:cNvSpPr/>
          <p:nvPr/>
        </p:nvSpPr>
        <p:spPr>
          <a:xfrm>
            <a:off x="54468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5" name="CustomShape 10"/>
          <p:cNvSpPr/>
          <p:nvPr/>
        </p:nvSpPr>
        <p:spPr>
          <a:xfrm>
            <a:off x="46116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6" name="CustomShape 11"/>
          <p:cNvSpPr/>
          <p:nvPr/>
        </p:nvSpPr>
        <p:spPr>
          <a:xfrm>
            <a:off x="46116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7" name="CustomShape 12"/>
          <p:cNvSpPr/>
          <p:nvPr/>
        </p:nvSpPr>
        <p:spPr>
          <a:xfrm>
            <a:off x="46116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8" name="CustomShape 13"/>
          <p:cNvSpPr/>
          <p:nvPr/>
        </p:nvSpPr>
        <p:spPr>
          <a:xfrm>
            <a:off x="54468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9" name="CustomShape 14"/>
          <p:cNvSpPr/>
          <p:nvPr/>
        </p:nvSpPr>
        <p:spPr>
          <a:xfrm>
            <a:off x="62820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0" name="CustomShape 15"/>
          <p:cNvSpPr/>
          <p:nvPr/>
        </p:nvSpPr>
        <p:spPr>
          <a:xfrm>
            <a:off x="54468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1" name="CustomShape 16"/>
          <p:cNvSpPr/>
          <p:nvPr/>
        </p:nvSpPr>
        <p:spPr>
          <a:xfrm>
            <a:off x="62820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2" name="CustomShape 17"/>
          <p:cNvSpPr/>
          <p:nvPr/>
        </p:nvSpPr>
        <p:spPr>
          <a:xfrm>
            <a:off x="62820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3" name="CustomShape 18"/>
          <p:cNvSpPr/>
          <p:nvPr/>
        </p:nvSpPr>
        <p:spPr>
          <a:xfrm>
            <a:off x="54468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4" name="CustomShape 19"/>
          <p:cNvSpPr/>
          <p:nvPr/>
        </p:nvSpPr>
        <p:spPr>
          <a:xfrm>
            <a:off x="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5" name="CustomShape 20"/>
          <p:cNvSpPr/>
          <p:nvPr/>
        </p:nvSpPr>
        <p:spPr>
          <a:xfrm>
            <a:off x="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6" name="CustomShape 21"/>
          <p:cNvSpPr/>
          <p:nvPr/>
        </p:nvSpPr>
        <p:spPr>
          <a:xfrm>
            <a:off x="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7" name="CustomShape 22"/>
          <p:cNvSpPr/>
          <p:nvPr/>
        </p:nvSpPr>
        <p:spPr>
          <a:xfrm>
            <a:off x="8352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8" name="CustomShape 23"/>
          <p:cNvSpPr/>
          <p:nvPr/>
        </p:nvSpPr>
        <p:spPr>
          <a:xfrm>
            <a:off x="16668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9" name="CustomShape 24"/>
          <p:cNvSpPr/>
          <p:nvPr/>
        </p:nvSpPr>
        <p:spPr>
          <a:xfrm>
            <a:off x="8352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0" name="CustomShape 25"/>
          <p:cNvSpPr/>
          <p:nvPr/>
        </p:nvSpPr>
        <p:spPr>
          <a:xfrm>
            <a:off x="16668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1" name="CustomShape 26"/>
          <p:cNvSpPr/>
          <p:nvPr/>
        </p:nvSpPr>
        <p:spPr>
          <a:xfrm>
            <a:off x="16668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2" name="CustomShape 27"/>
          <p:cNvSpPr/>
          <p:nvPr/>
        </p:nvSpPr>
        <p:spPr>
          <a:xfrm>
            <a:off x="8352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3" name="CustomShape 28"/>
          <p:cNvSpPr/>
          <p:nvPr/>
        </p:nvSpPr>
        <p:spPr>
          <a:xfrm>
            <a:off x="92268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4" name="CustomShape 29"/>
          <p:cNvSpPr/>
          <p:nvPr/>
        </p:nvSpPr>
        <p:spPr>
          <a:xfrm>
            <a:off x="92268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5" name="CustomShape 30"/>
          <p:cNvSpPr/>
          <p:nvPr/>
        </p:nvSpPr>
        <p:spPr>
          <a:xfrm>
            <a:off x="92268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6" name="CustomShape 31"/>
          <p:cNvSpPr/>
          <p:nvPr/>
        </p:nvSpPr>
        <p:spPr>
          <a:xfrm>
            <a:off x="100584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7" name="CustomShape 32"/>
          <p:cNvSpPr/>
          <p:nvPr/>
        </p:nvSpPr>
        <p:spPr>
          <a:xfrm>
            <a:off x="108936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8" name="CustomShape 33"/>
          <p:cNvSpPr/>
          <p:nvPr/>
        </p:nvSpPr>
        <p:spPr>
          <a:xfrm>
            <a:off x="100584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9" name="CustomShape 34"/>
          <p:cNvSpPr/>
          <p:nvPr/>
        </p:nvSpPr>
        <p:spPr>
          <a:xfrm>
            <a:off x="108936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0" name="CustomShape 35"/>
          <p:cNvSpPr/>
          <p:nvPr/>
        </p:nvSpPr>
        <p:spPr>
          <a:xfrm>
            <a:off x="108936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1" name="CustomShape 36"/>
          <p:cNvSpPr/>
          <p:nvPr/>
        </p:nvSpPr>
        <p:spPr>
          <a:xfrm>
            <a:off x="100584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2" name="Line 37"/>
          <p:cNvSpPr/>
          <p:nvPr/>
        </p:nvSpPr>
        <p:spPr>
          <a:xfrm>
            <a:off x="1625400" y="27259560"/>
            <a:ext cx="39578040" cy="360"/>
          </a:xfrm>
          <a:prstGeom prst="line">
            <a:avLst/>
          </a:prstGeom>
          <a:ln w="5724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3" name="Line 38"/>
          <p:cNvSpPr/>
          <p:nvPr/>
        </p:nvSpPr>
        <p:spPr>
          <a:xfrm>
            <a:off x="247320" y="4892040"/>
            <a:ext cx="8645760" cy="360"/>
          </a:xfrm>
          <a:prstGeom prst="line">
            <a:avLst/>
          </a:prstGeom>
          <a:ln w="1260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84" name="Picture 2"/>
          <p:cNvPicPr/>
          <p:nvPr/>
        </p:nvPicPr>
        <p:blipFill>
          <a:blip r:embed="rId14"/>
          <a:stretch/>
        </p:blipFill>
        <p:spPr>
          <a:xfrm>
            <a:off x="250200" y="249480"/>
            <a:ext cx="671040" cy="679680"/>
          </a:xfrm>
          <a:prstGeom prst="rect">
            <a:avLst/>
          </a:prstGeom>
          <a:ln>
            <a:noFill/>
          </a:ln>
        </p:spPr>
      </p:pic>
      <p:pic>
        <p:nvPicPr>
          <p:cNvPr id="385" name="Picture 384"/>
          <p:cNvPicPr/>
          <p:nvPr/>
        </p:nvPicPr>
        <p:blipFill>
          <a:blip r:embed="rId15"/>
          <a:stretch/>
        </p:blipFill>
        <p:spPr>
          <a:xfrm>
            <a:off x="72360" y="1064160"/>
            <a:ext cx="1131120" cy="259920"/>
          </a:xfrm>
          <a:prstGeom prst="rect">
            <a:avLst/>
          </a:prstGeom>
          <a:ln>
            <a:noFill/>
          </a:ln>
        </p:spPr>
      </p:pic>
      <p:sp>
        <p:nvSpPr>
          <p:cNvPr id="386" name="PlaceHolder 39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387" name="PlaceHolder 40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CustomShape 1"/>
          <p:cNvSpPr/>
          <p:nvPr/>
        </p:nvSpPr>
        <p:spPr>
          <a:xfrm>
            <a:off x="46116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5" name="CustomShape 2"/>
          <p:cNvSpPr/>
          <p:nvPr/>
        </p:nvSpPr>
        <p:spPr>
          <a:xfrm>
            <a:off x="46116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6" name="CustomShape 3"/>
          <p:cNvSpPr/>
          <p:nvPr/>
        </p:nvSpPr>
        <p:spPr>
          <a:xfrm>
            <a:off x="46116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7" name="CustomShape 4"/>
          <p:cNvSpPr/>
          <p:nvPr/>
        </p:nvSpPr>
        <p:spPr>
          <a:xfrm>
            <a:off x="54468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8" name="CustomShape 5"/>
          <p:cNvSpPr/>
          <p:nvPr/>
        </p:nvSpPr>
        <p:spPr>
          <a:xfrm>
            <a:off x="628200" y="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9" name="CustomShape 6"/>
          <p:cNvSpPr/>
          <p:nvPr/>
        </p:nvSpPr>
        <p:spPr>
          <a:xfrm>
            <a:off x="54468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0" name="CustomShape 7"/>
          <p:cNvSpPr/>
          <p:nvPr/>
        </p:nvSpPr>
        <p:spPr>
          <a:xfrm>
            <a:off x="628200" y="1670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1" name="CustomShape 8"/>
          <p:cNvSpPr/>
          <p:nvPr/>
        </p:nvSpPr>
        <p:spPr>
          <a:xfrm>
            <a:off x="62820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2" name="CustomShape 9"/>
          <p:cNvSpPr/>
          <p:nvPr/>
        </p:nvSpPr>
        <p:spPr>
          <a:xfrm>
            <a:off x="544680" y="835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3" name="CustomShape 10"/>
          <p:cNvSpPr/>
          <p:nvPr/>
        </p:nvSpPr>
        <p:spPr>
          <a:xfrm>
            <a:off x="46116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4" name="CustomShape 11"/>
          <p:cNvSpPr/>
          <p:nvPr/>
        </p:nvSpPr>
        <p:spPr>
          <a:xfrm>
            <a:off x="46116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5" name="CustomShape 12"/>
          <p:cNvSpPr/>
          <p:nvPr/>
        </p:nvSpPr>
        <p:spPr>
          <a:xfrm>
            <a:off x="46116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6" name="CustomShape 13"/>
          <p:cNvSpPr/>
          <p:nvPr/>
        </p:nvSpPr>
        <p:spPr>
          <a:xfrm>
            <a:off x="54468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7" name="CustomShape 14"/>
          <p:cNvSpPr/>
          <p:nvPr/>
        </p:nvSpPr>
        <p:spPr>
          <a:xfrm>
            <a:off x="628200" y="9309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8" name="CustomShape 15"/>
          <p:cNvSpPr/>
          <p:nvPr/>
        </p:nvSpPr>
        <p:spPr>
          <a:xfrm>
            <a:off x="54468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9" name="CustomShape 16"/>
          <p:cNvSpPr/>
          <p:nvPr/>
        </p:nvSpPr>
        <p:spPr>
          <a:xfrm>
            <a:off x="628200" y="109764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0" name="CustomShape 17"/>
          <p:cNvSpPr/>
          <p:nvPr/>
        </p:nvSpPr>
        <p:spPr>
          <a:xfrm>
            <a:off x="62820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1" name="CustomShape 18"/>
          <p:cNvSpPr/>
          <p:nvPr/>
        </p:nvSpPr>
        <p:spPr>
          <a:xfrm>
            <a:off x="544680" y="101412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2" name="CustomShape 19"/>
          <p:cNvSpPr/>
          <p:nvPr/>
        </p:nvSpPr>
        <p:spPr>
          <a:xfrm>
            <a:off x="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3" name="CustomShape 20"/>
          <p:cNvSpPr/>
          <p:nvPr/>
        </p:nvSpPr>
        <p:spPr>
          <a:xfrm>
            <a:off x="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4" name="CustomShape 21"/>
          <p:cNvSpPr/>
          <p:nvPr/>
        </p:nvSpPr>
        <p:spPr>
          <a:xfrm>
            <a:off x="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5" name="CustomShape 22"/>
          <p:cNvSpPr/>
          <p:nvPr/>
        </p:nvSpPr>
        <p:spPr>
          <a:xfrm>
            <a:off x="8352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6" name="CustomShape 23"/>
          <p:cNvSpPr/>
          <p:nvPr/>
        </p:nvSpPr>
        <p:spPr>
          <a:xfrm>
            <a:off x="16668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7" name="CustomShape 24"/>
          <p:cNvSpPr/>
          <p:nvPr/>
        </p:nvSpPr>
        <p:spPr>
          <a:xfrm>
            <a:off x="8352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8" name="CustomShape 25"/>
          <p:cNvSpPr/>
          <p:nvPr/>
        </p:nvSpPr>
        <p:spPr>
          <a:xfrm>
            <a:off x="16668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9" name="CustomShape 26"/>
          <p:cNvSpPr/>
          <p:nvPr/>
        </p:nvSpPr>
        <p:spPr>
          <a:xfrm>
            <a:off x="16668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0" name="CustomShape 27"/>
          <p:cNvSpPr/>
          <p:nvPr/>
        </p:nvSpPr>
        <p:spPr>
          <a:xfrm>
            <a:off x="8352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1" name="CustomShape 28"/>
          <p:cNvSpPr/>
          <p:nvPr/>
        </p:nvSpPr>
        <p:spPr>
          <a:xfrm>
            <a:off x="92268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2" name="CustomShape 29"/>
          <p:cNvSpPr/>
          <p:nvPr/>
        </p:nvSpPr>
        <p:spPr>
          <a:xfrm>
            <a:off x="92268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3" name="CustomShape 30"/>
          <p:cNvSpPr/>
          <p:nvPr/>
        </p:nvSpPr>
        <p:spPr>
          <a:xfrm>
            <a:off x="92268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4" name="CustomShape 31"/>
          <p:cNvSpPr/>
          <p:nvPr/>
        </p:nvSpPr>
        <p:spPr>
          <a:xfrm>
            <a:off x="100584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5" name="CustomShape 32"/>
          <p:cNvSpPr/>
          <p:nvPr/>
        </p:nvSpPr>
        <p:spPr>
          <a:xfrm>
            <a:off x="1089360" y="46476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6" name="CustomShape 33"/>
          <p:cNvSpPr/>
          <p:nvPr/>
        </p:nvSpPr>
        <p:spPr>
          <a:xfrm>
            <a:off x="100584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7" name="CustomShape 34"/>
          <p:cNvSpPr/>
          <p:nvPr/>
        </p:nvSpPr>
        <p:spPr>
          <a:xfrm>
            <a:off x="1089360" y="63180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8" name="CustomShape 35"/>
          <p:cNvSpPr/>
          <p:nvPr/>
        </p:nvSpPr>
        <p:spPr>
          <a:xfrm>
            <a:off x="108936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9" name="CustomShape 36"/>
          <p:cNvSpPr/>
          <p:nvPr/>
        </p:nvSpPr>
        <p:spPr>
          <a:xfrm>
            <a:off x="1005840" y="548280"/>
            <a:ext cx="82080" cy="82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0" name="Line 37"/>
          <p:cNvSpPr/>
          <p:nvPr/>
        </p:nvSpPr>
        <p:spPr>
          <a:xfrm>
            <a:off x="1625400" y="27259560"/>
            <a:ext cx="39578040" cy="360"/>
          </a:xfrm>
          <a:prstGeom prst="line">
            <a:avLst/>
          </a:prstGeom>
          <a:ln w="5724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1" name="Line 38"/>
          <p:cNvSpPr/>
          <p:nvPr/>
        </p:nvSpPr>
        <p:spPr>
          <a:xfrm>
            <a:off x="247320" y="4892040"/>
            <a:ext cx="8645760" cy="360"/>
          </a:xfrm>
          <a:prstGeom prst="line">
            <a:avLst/>
          </a:prstGeom>
          <a:ln w="1260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2" name="Picture 461"/>
          <p:cNvPicPr/>
          <p:nvPr/>
        </p:nvPicPr>
        <p:blipFill>
          <a:blip r:embed="rId14"/>
          <a:stretch/>
        </p:blipFill>
        <p:spPr>
          <a:xfrm>
            <a:off x="72360" y="1064160"/>
            <a:ext cx="1131120" cy="259920"/>
          </a:xfrm>
          <a:prstGeom prst="rect">
            <a:avLst/>
          </a:prstGeom>
          <a:ln>
            <a:noFill/>
          </a:ln>
        </p:spPr>
      </p:pic>
      <p:pic>
        <p:nvPicPr>
          <p:cNvPr id="463" name="Picture 2"/>
          <p:cNvPicPr/>
          <p:nvPr/>
        </p:nvPicPr>
        <p:blipFill>
          <a:blip r:embed="rId15"/>
          <a:stretch/>
        </p:blipFill>
        <p:spPr>
          <a:xfrm>
            <a:off x="250200" y="249480"/>
            <a:ext cx="671040" cy="679680"/>
          </a:xfrm>
          <a:prstGeom prst="rect">
            <a:avLst/>
          </a:prstGeom>
          <a:ln>
            <a:noFill/>
          </a:ln>
        </p:spPr>
      </p:pic>
      <p:sp>
        <p:nvSpPr>
          <p:cNvPr id="464" name="PlaceHolder 39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65" name="PlaceHolder 40"/>
          <p:cNvSpPr>
            <a:spLocks noGrp="1"/>
          </p:cNvSpPr>
          <p:nvPr>
            <p:ph type="body"/>
          </p:nvPr>
        </p:nvSpPr>
        <p:spPr>
          <a:xfrm>
            <a:off x="457200" y="1203840"/>
            <a:ext cx="8229240" cy="2983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CustomShape 1"/>
          <p:cNvSpPr/>
          <p:nvPr/>
        </p:nvSpPr>
        <p:spPr>
          <a:xfrm>
            <a:off x="495000" y="1496880"/>
            <a:ext cx="8179920" cy="3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Project title ... </a:t>
            </a:r>
            <a:endParaRPr lang="en-GB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3" name="CustomShape 2"/>
          <p:cNvSpPr/>
          <p:nvPr/>
        </p:nvSpPr>
        <p:spPr>
          <a:xfrm>
            <a:off x="423000" y="2480940"/>
            <a:ext cx="8179920" cy="709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000" tIns="45000" rIns="90000" bIns="45000"/>
          <a:lstStyle/>
          <a:p>
            <a:pPr>
              <a:lnSpc>
                <a:spcPct val="100000"/>
              </a:lnSpc>
              <a:spcBef>
                <a:spcPts val="1134"/>
              </a:spcBef>
            </a:pPr>
            <a:r>
              <a:rPr lang="en-GB" sz="1500" b="1" strike="noStrike" spc="-1" dirty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PhD student:</a:t>
            </a:r>
            <a:r>
              <a:rPr lang="en-GB" sz="1800" b="0" strike="noStrike" spc="-1" dirty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Name Names,   emailname@kth.se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134"/>
              </a:spcBef>
            </a:pPr>
            <a:r>
              <a:rPr lang="en-GB" sz="1500" b="1" strike="noStrike" spc="-1" dirty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Supervisors:</a:t>
            </a:r>
            <a:r>
              <a:rPr lang="en-GB" sz="1800" b="0" strike="noStrike" spc="-1" dirty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Name Names (KTH),  Name Names (E.ON) 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04" name="Picture 503"/>
          <p:cNvPicPr/>
          <p:nvPr/>
        </p:nvPicPr>
        <p:blipFill>
          <a:blip r:embed="rId2"/>
          <a:stretch/>
        </p:blipFill>
        <p:spPr>
          <a:xfrm>
            <a:off x="3528000" y="468000"/>
            <a:ext cx="2086200" cy="392040"/>
          </a:xfrm>
          <a:prstGeom prst="rect">
            <a:avLst/>
          </a:prstGeom>
          <a:ln>
            <a:noFill/>
          </a:ln>
        </p:spPr>
      </p:pic>
      <p:pic>
        <p:nvPicPr>
          <p:cNvPr id="505" name="Picture 504"/>
          <p:cNvPicPr/>
          <p:nvPr/>
        </p:nvPicPr>
        <p:blipFill>
          <a:blip r:embed="rId3"/>
          <a:stretch/>
        </p:blipFill>
        <p:spPr>
          <a:xfrm>
            <a:off x="648810" y="4086360"/>
            <a:ext cx="2303280" cy="598680"/>
          </a:xfrm>
          <a:prstGeom prst="rect">
            <a:avLst/>
          </a:prstGeom>
          <a:ln>
            <a:noFill/>
          </a:ln>
        </p:spPr>
      </p:pic>
      <p:pic>
        <p:nvPicPr>
          <p:cNvPr id="506" name="Picture 505"/>
          <p:cNvPicPr/>
          <p:nvPr/>
        </p:nvPicPr>
        <p:blipFill>
          <a:blip r:embed="rId4"/>
          <a:stretch/>
        </p:blipFill>
        <p:spPr>
          <a:xfrm>
            <a:off x="7048679" y="4261388"/>
            <a:ext cx="1006920" cy="338040"/>
          </a:xfrm>
          <a:prstGeom prst="rect">
            <a:avLst/>
          </a:prstGeom>
          <a:ln>
            <a:noFill/>
          </a:ln>
        </p:spPr>
      </p:pic>
      <p:sp>
        <p:nvSpPr>
          <p:cNvPr id="509" name="CustomShape 4"/>
          <p:cNvSpPr/>
          <p:nvPr/>
        </p:nvSpPr>
        <p:spPr>
          <a:xfrm>
            <a:off x="468000" y="3744000"/>
            <a:ext cx="3094920" cy="34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GB" sz="15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Project funded by:</a:t>
            </a:r>
            <a:endParaRPr lang="en-GB" sz="1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1BFB8B-9EB4-4E5A-AEE3-FD51238FE7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732" y="4217601"/>
            <a:ext cx="2471305" cy="425614"/>
          </a:xfrm>
          <a:prstGeom prst="rect">
            <a:avLst/>
          </a:prstGeom>
        </p:spPr>
      </p:pic>
      <p:sp>
        <p:nvSpPr>
          <p:cNvPr id="508" name="CustomShape 3"/>
          <p:cNvSpPr/>
          <p:nvPr/>
        </p:nvSpPr>
        <p:spPr>
          <a:xfrm>
            <a:off x="4032270" y="3990668"/>
            <a:ext cx="4462920" cy="4256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GB" sz="1300" b="0" strike="noStrike" spc="-1" dirty="0">
                <a:solidFill>
                  <a:srgbClr val="FF007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delete and add industry-partner logos to fit your project !</a:t>
            </a:r>
            <a:endParaRPr lang="en-GB" sz="13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CustomShape 1"/>
          <p:cNvSpPr/>
          <p:nvPr/>
        </p:nvSpPr>
        <p:spPr>
          <a:xfrm>
            <a:off x="1060560" y="251640"/>
            <a:ext cx="7551360" cy="67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1" name="CustomShape 2"/>
          <p:cNvSpPr/>
          <p:nvPr/>
        </p:nvSpPr>
        <p:spPr>
          <a:xfrm>
            <a:off x="250920" y="4950000"/>
            <a:ext cx="2055960" cy="115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fld id="{25BD82D7-F548-4C91-B19F-8EEA7E69C914}" type="datetime1">
              <a:rPr lang="en-GB" sz="700" b="0" strike="noStrike" spc="-1">
                <a:solidFill>
                  <a:srgbClr val="84848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22/10/2021</a:t>
            </a:fld>
            <a:endParaRPr lang="en-GB" sz="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2" name="CustomShape 3"/>
          <p:cNvSpPr/>
          <p:nvPr/>
        </p:nvSpPr>
        <p:spPr>
          <a:xfrm>
            <a:off x="6835680" y="4950000"/>
            <a:ext cx="2055960" cy="115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r">
              <a:lnSpc>
                <a:spcPct val="100000"/>
              </a:lnSpc>
            </a:pPr>
            <a:fld id="{F989E3A0-A8F9-40B2-BDEA-E05BC423A687}" type="slidenum">
              <a:rPr lang="en-GB" sz="700" b="0" strike="noStrike" spc="-1">
                <a:solidFill>
                  <a:srgbClr val="84848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</a:t>
            </a:fld>
            <a:endParaRPr lang="en-GB" sz="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3" name="CustomShape 4"/>
          <p:cNvSpPr/>
          <p:nvPr/>
        </p:nvSpPr>
        <p:spPr>
          <a:xfrm>
            <a:off x="1062000" y="1116000"/>
            <a:ext cx="3425760" cy="378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4" name="CustomShape 5"/>
          <p:cNvSpPr/>
          <p:nvPr/>
        </p:nvSpPr>
        <p:spPr>
          <a:xfrm>
            <a:off x="4572000" y="1116000"/>
            <a:ext cx="3425760" cy="378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CustomShape 1"/>
          <p:cNvSpPr/>
          <p:nvPr/>
        </p:nvSpPr>
        <p:spPr>
          <a:xfrm>
            <a:off x="1060560" y="251640"/>
            <a:ext cx="7551360" cy="67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6" name="CustomShape 2"/>
          <p:cNvSpPr/>
          <p:nvPr/>
        </p:nvSpPr>
        <p:spPr>
          <a:xfrm>
            <a:off x="250920" y="4950000"/>
            <a:ext cx="2055960" cy="115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fld id="{6ABA9C3B-066C-4B29-B285-76A5E18B0563}" type="datetime1">
              <a:rPr lang="en-GB" sz="700" b="0" strike="noStrike" spc="-1">
                <a:solidFill>
                  <a:srgbClr val="84848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22/10/2021</a:t>
            </a:fld>
            <a:endParaRPr lang="en-GB" sz="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7" name="CustomShape 3"/>
          <p:cNvSpPr/>
          <p:nvPr/>
        </p:nvSpPr>
        <p:spPr>
          <a:xfrm>
            <a:off x="6835680" y="4950000"/>
            <a:ext cx="2055960" cy="115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r">
              <a:lnSpc>
                <a:spcPct val="100000"/>
              </a:lnSpc>
            </a:pPr>
            <a:fld id="{47B10CC0-2F8F-44FE-80E1-C6CD376CC3D6}" type="slidenum">
              <a:rPr lang="en-GB" sz="700" b="0" strike="noStrike" spc="-1">
                <a:solidFill>
                  <a:srgbClr val="84848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</a:t>
            </a:fld>
            <a:endParaRPr lang="en-GB" sz="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8" name="CustomShape 4"/>
          <p:cNvSpPr/>
          <p:nvPr/>
        </p:nvSpPr>
        <p:spPr>
          <a:xfrm>
            <a:off x="1062000" y="1458000"/>
            <a:ext cx="3425760" cy="326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9" name="CustomShape 5"/>
          <p:cNvSpPr/>
          <p:nvPr/>
        </p:nvSpPr>
        <p:spPr>
          <a:xfrm>
            <a:off x="4572000" y="1458000"/>
            <a:ext cx="3425760" cy="326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0" name="CustomShape 6"/>
          <p:cNvSpPr/>
          <p:nvPr/>
        </p:nvSpPr>
        <p:spPr>
          <a:xfrm>
            <a:off x="1062000" y="1051200"/>
            <a:ext cx="3425760" cy="32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1" name="CustomShape 7"/>
          <p:cNvSpPr/>
          <p:nvPr/>
        </p:nvSpPr>
        <p:spPr>
          <a:xfrm>
            <a:off x="4572000" y="1051200"/>
            <a:ext cx="3425760" cy="32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CustomShape 1"/>
          <p:cNvSpPr/>
          <p:nvPr/>
        </p:nvSpPr>
        <p:spPr>
          <a:xfrm>
            <a:off x="1060560" y="251640"/>
            <a:ext cx="7551360" cy="67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3" name="CustomShape 2"/>
          <p:cNvSpPr/>
          <p:nvPr/>
        </p:nvSpPr>
        <p:spPr>
          <a:xfrm>
            <a:off x="250920" y="4950000"/>
            <a:ext cx="2055960" cy="115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fld id="{E2B0AD32-1F50-4DB5-ABBD-06ACAD9915D7}" type="datetime1">
              <a:rPr lang="en-GB" sz="700" b="0" strike="noStrike" spc="-1">
                <a:solidFill>
                  <a:srgbClr val="84848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22/10/2021</a:t>
            </a:fld>
            <a:endParaRPr lang="en-GB" sz="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4" name="CustomShape 3"/>
          <p:cNvSpPr/>
          <p:nvPr/>
        </p:nvSpPr>
        <p:spPr>
          <a:xfrm>
            <a:off x="6835680" y="4950000"/>
            <a:ext cx="2055960" cy="115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r">
              <a:lnSpc>
                <a:spcPct val="100000"/>
              </a:lnSpc>
            </a:pPr>
            <a:fld id="{7CF6ABF6-A88E-484B-8EA9-DEED451544D8}" type="slidenum">
              <a:rPr lang="en-GB" sz="700" b="0" strike="noStrike" spc="-1">
                <a:solidFill>
                  <a:srgbClr val="84848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</a:t>
            </a:fld>
            <a:endParaRPr lang="en-GB" sz="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25" name="Platshållare för bild 8"/>
          <p:cNvPicPr/>
          <p:nvPr/>
        </p:nvPicPr>
        <p:blipFill>
          <a:blip r:embed="rId2"/>
          <a:stretch/>
        </p:blipFill>
        <p:spPr>
          <a:xfrm>
            <a:off x="250920" y="1182600"/>
            <a:ext cx="8641080" cy="3540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CustomShape 1"/>
          <p:cNvSpPr/>
          <p:nvPr/>
        </p:nvSpPr>
        <p:spPr>
          <a:xfrm>
            <a:off x="1060560" y="251640"/>
            <a:ext cx="7551360" cy="67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7" name="CustomShape 2"/>
          <p:cNvSpPr/>
          <p:nvPr/>
        </p:nvSpPr>
        <p:spPr>
          <a:xfrm>
            <a:off x="250920" y="4950000"/>
            <a:ext cx="2055960" cy="115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fld id="{6815E4A3-3BC9-4112-90D9-D463E97ED271}" type="datetime1">
              <a:rPr lang="en-GB" sz="700" b="0" strike="noStrike" spc="-1">
                <a:solidFill>
                  <a:srgbClr val="84848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22/10/2021</a:t>
            </a:fld>
            <a:endParaRPr lang="en-GB" sz="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8" name="CustomShape 3"/>
          <p:cNvSpPr/>
          <p:nvPr/>
        </p:nvSpPr>
        <p:spPr>
          <a:xfrm>
            <a:off x="6835680" y="4950000"/>
            <a:ext cx="2055960" cy="115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r">
              <a:lnSpc>
                <a:spcPct val="100000"/>
              </a:lnSpc>
            </a:pPr>
            <a:fld id="{E482F7D4-E4E4-44B2-B66C-6E8A5756CCC9}" type="slidenum">
              <a:rPr lang="en-GB" sz="700" b="0" strike="noStrike" spc="-1">
                <a:solidFill>
                  <a:srgbClr val="84848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</a:t>
            </a:fld>
            <a:endParaRPr lang="en-GB" sz="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29" name="Platshållare för bild 9"/>
          <p:cNvPicPr/>
          <p:nvPr/>
        </p:nvPicPr>
        <p:blipFill>
          <a:blip r:embed="rId2"/>
          <a:stretch/>
        </p:blipFill>
        <p:spPr>
          <a:xfrm>
            <a:off x="250920" y="1183320"/>
            <a:ext cx="4280760" cy="3539880"/>
          </a:xfrm>
          <a:prstGeom prst="rect">
            <a:avLst/>
          </a:prstGeom>
          <a:ln>
            <a:noFill/>
          </a:ln>
        </p:spPr>
      </p:pic>
      <p:pic>
        <p:nvPicPr>
          <p:cNvPr id="530" name="Platshållare för bild 10"/>
          <p:cNvPicPr/>
          <p:nvPr/>
        </p:nvPicPr>
        <p:blipFill>
          <a:blip r:embed="rId2"/>
          <a:stretch/>
        </p:blipFill>
        <p:spPr>
          <a:xfrm>
            <a:off x="4611240" y="1183320"/>
            <a:ext cx="4280760" cy="3539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CustomShape 1"/>
          <p:cNvSpPr/>
          <p:nvPr/>
        </p:nvSpPr>
        <p:spPr>
          <a:xfrm>
            <a:off x="1060560" y="251640"/>
            <a:ext cx="7551360" cy="67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2" name="CustomShape 2"/>
          <p:cNvSpPr/>
          <p:nvPr/>
        </p:nvSpPr>
        <p:spPr>
          <a:xfrm>
            <a:off x="250920" y="4950000"/>
            <a:ext cx="2055960" cy="115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fld id="{709697A6-48C9-467B-BDDB-F028D7B6C9FF}" type="datetime1">
              <a:rPr lang="en-GB" sz="700" b="0" strike="noStrike" spc="-1">
                <a:solidFill>
                  <a:srgbClr val="84848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22/10/2021</a:t>
            </a:fld>
            <a:endParaRPr lang="en-GB" sz="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3" name="CustomShape 3"/>
          <p:cNvSpPr/>
          <p:nvPr/>
        </p:nvSpPr>
        <p:spPr>
          <a:xfrm>
            <a:off x="6835680" y="4950000"/>
            <a:ext cx="2055960" cy="115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r">
              <a:lnSpc>
                <a:spcPct val="100000"/>
              </a:lnSpc>
            </a:pPr>
            <a:fld id="{9014D79C-A400-48D1-A8F7-77823BD99846}" type="slidenum">
              <a:rPr lang="en-GB" sz="700" b="0" strike="noStrike" spc="-1">
                <a:solidFill>
                  <a:srgbClr val="84848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</a:t>
            </a:fld>
            <a:endParaRPr lang="en-GB" sz="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KTH_PPT template 2014 blue_16_9_181002 (002)</Template>
  <TotalTime>4759</TotalTime>
  <Words>52</Words>
  <Application>Microsoft Office PowerPoint</Application>
  <PresentationFormat>Custom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DejaVu Sans</vt:lpstr>
      <vt:lpstr>Symbol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Malin Söderkvist</dc:creator>
  <dc:description/>
  <cp:lastModifiedBy>-</cp:lastModifiedBy>
  <cp:revision>53</cp:revision>
  <cp:lastPrinted>2013-05-27T09:10:21Z</cp:lastPrinted>
  <dcterms:created xsi:type="dcterms:W3CDTF">2019-02-11T09:39:15Z</dcterms:created>
  <dcterms:modified xsi:type="dcterms:W3CDTF">2021-10-21T22:22:00Z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KTH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On-screen Show (16:9)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8</vt:i4>
  </property>
</Properties>
</file>